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183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3A72E-24A0-AE65-13CC-7DE0E99DE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E52277-B37A-FA5C-F57D-2A648EAE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07E60-E8A3-3E85-542B-7FF298AE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7EBBE-F798-96FE-82DC-B788B6619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C3C7A-23C6-6F66-C322-0FD3C436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67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B8937-993A-6F9C-9FD8-B2AB8268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B55C1F-0DD0-E60F-9278-9B0CCE72E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5723D7-BF89-AE45-8092-E998438C7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50747-C80C-4738-4F2E-BB0EF69E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6BB92B-75BB-CCE0-C442-F081232B0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68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8F8207-42A8-1257-8D52-F6BB90797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BBB77A-BDAA-26E0-BB28-20C833DAA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D67E7-99D6-9A7F-B426-97A5AF2E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34AE0-AE4F-F882-922D-C1C45FC4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B86551-9EA8-463A-8129-82F3196C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22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1879B-50AC-99F3-AE06-C33EB1A8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8D7AC-704D-3954-BF89-140DEF28E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15FC1-2565-82F7-E100-1C95C4098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E4BDC-41D7-41CD-42DF-06EECDCE9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49BB01-EF0E-43ED-F129-8602E39A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7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A7E8F-223A-BD09-61D7-27C93D24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EA7F22-9AA2-6694-BB11-989D6A810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C82A3-EEFE-FC7F-8815-E6A01509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0662B-41C5-0D57-4A6F-BD636E0D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0D0CC-FB2D-13A5-85BD-79F2A6BB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673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B37AB-90CB-C9D2-CCA2-22BE7D71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23989-BE99-772C-F06B-EF45C302A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066B8D-B2BD-4CDE-D021-E58E49F2B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3F21C-575E-1208-F739-6B5CB713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82F0F7-48FA-3190-9B06-D988F39F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FB3E8B-3B0F-56E6-5DD9-61FBE514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75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416C1-7111-5925-72A8-0B74E496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48090B-A4B0-E13E-9A47-6A91533B7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3F0069-B296-941E-6395-FC00949D1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FE7A5F-64A8-477A-61EA-9744B6D2C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33A769-E78F-C513-6911-4E2872BA9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DA2367-48B3-B7BF-7799-9BBB042A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73BD99-0B27-0F32-D604-5789FC48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B1A7DA-F3E4-2E82-9553-C12EBCE1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11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95B26-6AD4-7EBB-CAA9-FA916DFF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6BB8BC-DEE1-6E42-BBA6-0B2D170D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F572AF-23E7-D3F9-8067-3101B040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5BF677-9AF9-EDA8-309D-527B5F05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12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D3CF8A-D606-E5C5-26E0-6AD3B22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9811D3-AA0F-7843-C26D-5234A511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41096-BA81-09D1-20FD-1611A94A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6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0E70B-734F-EACB-32F6-465DC457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153C2-3104-135C-B8A4-D5C34D7D1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C0F31C-2AD9-3A74-4A38-B1143FEF5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BCE448-4F68-9D40-9E8D-DA6DB67C9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ACC9B4-D3A9-4F8E-E896-4CDEDAA8A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5101E7-F0FF-FCB9-7C07-25DDDF34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99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ED27E-7FC4-9B09-0CE9-DC6C4254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727B96-9451-5E4D-F181-584193DB5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2B4AB4-0AC5-B35D-1E8F-0B9F44F70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B679C8-2B5B-8FD0-567D-43F1F4991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B73FCA-BD0B-7873-F417-81C46CB5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4602C3-7604-2502-7765-3FD9CCF3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29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A2222C-6C31-AC3E-598B-9CCFBBF7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9DC66E-0DF5-649B-93A4-6E826F503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25738-1E09-71BF-4C1A-E95E912A5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EAF4A-2B9B-4433-A063-13CFBAD4BB21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7406E-5B62-B09D-B495-D69883E13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CE817C-F32B-759B-5EB5-486E990E0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DB56F-254A-47A5-9378-8F2B71A49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37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8A23C1C1-4E79-3BD7-51B7-21CED3AA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33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신문이(가) 표시된 사진&#10;&#10;자동 생성된 설명">
            <a:extLst>
              <a:ext uri="{FF2B5EF4-FFF2-40B4-BE49-F238E27FC236}">
                <a16:creationId xmlns:a16="http://schemas.microsoft.com/office/drawing/2014/main" id="{A112C023-670C-1BDA-BA6A-BED222862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48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1F048E5E-BF95-CD5C-357A-C1DC11826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7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A46EDFE2-5640-DA14-2329-09B623C25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4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93914AD-959D-F316-F10E-7A67B481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1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C181D9A9-BEDE-B942-0F23-4617CF723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5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E2134AE-8577-67D1-A261-F8BB58CB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91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0B8D62C-348D-9D42-20FF-B17238A01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81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8523485-98BF-B32C-E2CB-096EA751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5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A2AF41CF-B5CF-CBFA-5C62-ABC88E52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22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EC0C449-C7D5-E324-C6CC-FBA632075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8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만화 영화, 스크린샷, 일러스트레이션이(가) 표시된 사진&#10;&#10;자동 생성된 설명">
            <a:extLst>
              <a:ext uri="{FF2B5EF4-FFF2-40B4-BE49-F238E27FC236}">
                <a16:creationId xmlns:a16="http://schemas.microsoft.com/office/drawing/2014/main" id="{CB8FC826-05B6-B9EA-0EA2-BDE66E4B6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메뉴, 폰트, 스크린샷이(가) 표시된 사진&#10;&#10;자동 생성된 설명">
            <a:extLst>
              <a:ext uri="{FF2B5EF4-FFF2-40B4-BE49-F238E27FC236}">
                <a16:creationId xmlns:a16="http://schemas.microsoft.com/office/drawing/2014/main" id="{6A20C052-1484-5763-2EA0-9EB40ABDB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FD823E88-4AAE-0921-99C3-BC0196542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00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12A86F5-3DEC-1867-3771-B8815B472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41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A6FA66C-3363-1E76-AE44-5BA976C3C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ml_시연영상">
            <a:hlinkClick r:id="" action="ppaction://media"/>
            <a:extLst>
              <a:ext uri="{FF2B5EF4-FFF2-40B4-BE49-F238E27FC236}">
                <a16:creationId xmlns:a16="http://schemas.microsoft.com/office/drawing/2014/main" id="{841A1F2A-FBEC-D498-99E7-8A022625B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561" y="904082"/>
            <a:ext cx="10842878" cy="58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1CA2170-8625-D95E-85E2-ECBED48A0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75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텍스트, 소녀, 소년이(가) 표시된 사진&#10;&#10;자동 생성된 설명">
            <a:extLst>
              <a:ext uri="{FF2B5EF4-FFF2-40B4-BE49-F238E27FC236}">
                <a16:creationId xmlns:a16="http://schemas.microsoft.com/office/drawing/2014/main" id="{23EBFB6E-E852-F9BA-835B-A952A143D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77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편지, 폰트이(가) 표시된 사진&#10;&#10;자동 생성된 설명">
            <a:extLst>
              <a:ext uri="{FF2B5EF4-FFF2-40B4-BE49-F238E27FC236}">
                <a16:creationId xmlns:a16="http://schemas.microsoft.com/office/drawing/2014/main" id="{8D258961-8AC7-5096-115B-6A1D612D4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19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헤드폰, 클립아트, 그래픽, 원이(가) 표시된 사진&#10;&#10;자동 생성된 설명">
            <a:extLst>
              <a:ext uri="{FF2B5EF4-FFF2-40B4-BE49-F238E27FC236}">
                <a16:creationId xmlns:a16="http://schemas.microsoft.com/office/drawing/2014/main" id="{506558F6-B756-BB63-BF3C-C1A9ECE5D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31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C9E6B035-CC9B-754F-9E0F-53235EC0F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5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봉투이(가) 표시된 사진&#10;&#10;자동 생성된 설명">
            <a:extLst>
              <a:ext uri="{FF2B5EF4-FFF2-40B4-BE49-F238E27FC236}">
                <a16:creationId xmlns:a16="http://schemas.microsoft.com/office/drawing/2014/main" id="{EFEB17FE-3FEA-E785-B467-AD7E60309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3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317CDB68-439D-FE94-8400-4EBDF7393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5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ACAF18C4-CF2E-85FC-7234-2583F7839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6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E71EF0A-873C-3A20-1205-C1EB9D104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1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3F95FCD-9FE5-BDEA-1E6A-A55C0695A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6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바이올렛색, 보라색이(가) 표시된 사진&#10;&#10;자동 생성된 설명">
            <a:extLst>
              <a:ext uri="{FF2B5EF4-FFF2-40B4-BE49-F238E27FC236}">
                <a16:creationId xmlns:a16="http://schemas.microsoft.com/office/drawing/2014/main" id="{5879F2C6-BF61-3DA8-E31D-5E53F24B8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9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D782EDA-63AA-8332-8920-BFEDFAC06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1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와이드스크린</PresentationFormat>
  <Paragraphs>0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aischool301</dc:creator>
  <cp:lastModifiedBy>aischool301</cp:lastModifiedBy>
  <cp:revision>1</cp:revision>
  <dcterms:created xsi:type="dcterms:W3CDTF">2023-12-02T13:29:57Z</dcterms:created>
  <dcterms:modified xsi:type="dcterms:W3CDTF">2023-12-02T13:43:14Z</dcterms:modified>
</cp:coreProperties>
</file>